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0" r:id="rId4"/>
  </p:sldMasterIdLst>
  <p:notesMasterIdLst>
    <p:notesMasterId r:id="rId6"/>
  </p:notesMasterIdLst>
  <p:handoutMasterIdLst>
    <p:handoutMasterId r:id="rId7"/>
  </p:handoutMasterIdLst>
  <p:sldIdLst>
    <p:sldId id="266" r:id="rId5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FB71"/>
    <a:srgbClr val="E488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598" autoAdjust="0"/>
  </p:normalViewPr>
  <p:slideViewPr>
    <p:cSldViewPr showGuides="1">
      <p:cViewPr varScale="1">
        <p:scale>
          <a:sx n="66" d="100"/>
          <a:sy n="66" d="100"/>
        </p:scale>
        <p:origin x="600" y="32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3" d="100"/>
          <a:sy n="93" d="100"/>
        </p:scale>
        <p:origin x="3456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ен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bg-BG" dirty="0">
              <a:solidFill>
                <a:schemeClr val="tx2"/>
              </a:solidFill>
            </a:endParaRPr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B0E26EC4-51E5-4C70-872B-732AECD28540}" type="datetime1">
              <a:rPr lang="bg-BG" smtClean="0">
                <a:solidFill>
                  <a:schemeClr val="tx2"/>
                </a:solidFill>
              </a:rPr>
              <a:pPr algn="r" rtl="0"/>
              <a:t>22.7.2018 г.</a:t>
            </a:fld>
            <a:endParaRPr lang="bg-BG" dirty="0">
              <a:solidFill>
                <a:schemeClr val="tx2"/>
              </a:solidFill>
            </a:endParaRPr>
          </a:p>
        </p:txBody>
      </p:sp>
      <p:sp>
        <p:nvSpPr>
          <p:cNvPr id="4" name="Контейнер за долен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bg-BG" dirty="0">
              <a:solidFill>
                <a:schemeClr val="tx2"/>
              </a:solidFill>
            </a:endParaRPr>
          </a:p>
        </p:txBody>
      </p:sp>
      <p:sp>
        <p:nvSpPr>
          <p:cNvPr id="5" name="Контейнер за номер на слайд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bg-BG" smtClean="0">
                <a:solidFill>
                  <a:schemeClr val="tx2"/>
                </a:solidFill>
              </a:rPr>
              <a:pPr algn="r" rtl="0"/>
              <a:t>‹#›</a:t>
            </a:fld>
            <a:endParaRPr lang="bg-B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ен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bg-BG" noProof="0" dirty="0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2AF0769A-DA76-4B20-B256-2647618CC183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4" name="Контейнер за изображение на слайд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bg-BG" noProof="0" dirty="0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bg-BG" noProof="0" dirty="0"/>
              <a:t>Щракнете, за да редактирате стиловете на текста в образеца</a:t>
            </a:r>
          </a:p>
          <a:p>
            <a:pPr lvl="1" rtl="0"/>
            <a:r>
              <a:rPr lang="bg-BG" noProof="0" dirty="0"/>
              <a:t>Второ ниво</a:t>
            </a:r>
          </a:p>
          <a:p>
            <a:pPr lvl="2" rtl="0"/>
            <a:r>
              <a:rPr lang="bg-BG" noProof="0" dirty="0"/>
              <a:t>Трето ниво</a:t>
            </a:r>
          </a:p>
          <a:p>
            <a:pPr lvl="3" rtl="0"/>
            <a:r>
              <a:rPr lang="bg-BG" noProof="0" dirty="0"/>
              <a:t>Четвърто ниво</a:t>
            </a:r>
          </a:p>
          <a:p>
            <a:pPr lvl="4" rtl="0"/>
            <a:r>
              <a:rPr lang="bg-BG" noProof="0" dirty="0"/>
              <a:t>Пето ниво</a:t>
            </a:r>
          </a:p>
        </p:txBody>
      </p:sp>
      <p:sp>
        <p:nvSpPr>
          <p:cNvPr id="6" name="Контейнер за долен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bg-BG" noProof="0" dirty="0"/>
          </a:p>
        </p:txBody>
      </p:sp>
      <p:sp>
        <p:nvSpPr>
          <p:cNvPr id="7" name="Контейнер за номер на слайд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bg-BG" smtClean="0"/>
              <a:pPr/>
              <a:t>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69607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107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29110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28696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6168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8931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82227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20429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10582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39994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20690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72955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38718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12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860" y="2525613"/>
            <a:ext cx="7887105" cy="24067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50586" y="2127950"/>
            <a:ext cx="1987652" cy="29020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058" y="1529379"/>
            <a:ext cx="1136708" cy="46992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55887" y="2901817"/>
            <a:ext cx="4877051" cy="22543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91255">
            <a:off x="3728252" y="1381744"/>
            <a:ext cx="4730993" cy="41213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56657">
            <a:off x="4491616" y="2661272"/>
            <a:ext cx="4705592" cy="30354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886" y="3395502"/>
            <a:ext cx="2013053" cy="18669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26260" y="3140968"/>
            <a:ext cx="4851649" cy="250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40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000">
        <p:sndAc>
          <p:stSnd>
            <p:snd r:embed="rId3" name="drumroll.wav"/>
          </p:stSnd>
        </p:sndAc>
      </p:transition>
    </mc:Choice>
    <mc:Fallback xmlns="">
      <p:transition advTm="2000">
        <p:sndAc>
          <p:stSnd>
            <p:snd r:embed="rId1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н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н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301D382-32B0-43EE-932C-28906AF37617}">
  <ds:schemaRefs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  <ds:schemaRef ds:uri="4873beb7-5857-4685-be1f-d57550cc96cc"/>
  </ds:schemaRefs>
</ds:datastoreItem>
</file>

<file path=customXml/itemProps2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</Words>
  <Application>Microsoft Office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2017-02-01T10:20:39Z</dcterms:created>
  <dcterms:modified xsi:type="dcterms:W3CDTF">2018-07-22T05:02:26Z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