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0" r:id="rId4"/>
  </p:sldMasterIdLst>
  <p:notesMasterIdLst>
    <p:notesMasterId r:id="rId6"/>
  </p:notesMasterIdLst>
  <p:handoutMasterIdLst>
    <p:handoutMasterId r:id="rId7"/>
  </p:handoutMasterIdLst>
  <p:sldIdLst>
    <p:sldId id="264" r:id="rId5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pos="3839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FB71"/>
    <a:srgbClr val="E488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598" autoAdjust="0"/>
  </p:normalViewPr>
  <p:slideViewPr>
    <p:cSldViewPr showGuides="1">
      <p:cViewPr varScale="1">
        <p:scale>
          <a:sx n="66" d="100"/>
          <a:sy n="66" d="100"/>
        </p:scale>
        <p:origin x="600" y="32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3" d="100"/>
          <a:sy n="93" d="100"/>
        </p:scale>
        <p:origin x="3456" y="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ен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bg-BG" dirty="0">
              <a:solidFill>
                <a:schemeClr val="tx2"/>
              </a:solidFill>
            </a:endParaRPr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B0E26EC4-51E5-4C70-872B-732AECD28540}" type="datetime1">
              <a:rPr lang="bg-BG" smtClean="0">
                <a:solidFill>
                  <a:schemeClr val="tx2"/>
                </a:solidFill>
              </a:rPr>
              <a:pPr algn="r" rtl="0"/>
              <a:t>22.7.2018 г.</a:t>
            </a:fld>
            <a:endParaRPr lang="bg-BG" dirty="0">
              <a:solidFill>
                <a:schemeClr val="tx2"/>
              </a:solidFill>
            </a:endParaRPr>
          </a:p>
        </p:txBody>
      </p:sp>
      <p:sp>
        <p:nvSpPr>
          <p:cNvPr id="4" name="Контейнер за долен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bg-BG" dirty="0">
              <a:solidFill>
                <a:schemeClr val="tx2"/>
              </a:solidFill>
            </a:endParaRPr>
          </a:p>
        </p:txBody>
      </p:sp>
      <p:sp>
        <p:nvSpPr>
          <p:cNvPr id="5" name="Контейнер за номер на слайд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CFD77566-CD65-4859-9FA1-43956DC85B8C}" type="slidenum">
              <a:rPr lang="bg-BG" smtClean="0">
                <a:solidFill>
                  <a:schemeClr val="tx2"/>
                </a:solidFill>
              </a:rPr>
              <a:pPr algn="r" rtl="0"/>
              <a:t>‹#›</a:t>
            </a:fld>
            <a:endParaRPr lang="bg-BG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ен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bg-BG" noProof="0" dirty="0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2AF0769A-DA76-4B20-B256-2647618CC183}" type="datetime1">
              <a:rPr lang="bg-BG" smtClean="0"/>
              <a:pPr/>
              <a:t>22.7.2018 г.</a:t>
            </a:fld>
            <a:endParaRPr lang="bg-BG" dirty="0"/>
          </a:p>
        </p:txBody>
      </p:sp>
      <p:sp>
        <p:nvSpPr>
          <p:cNvPr id="4" name="Контейнер за изображение на слайд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bg-BG" noProof="0" dirty="0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bg-BG" noProof="0" dirty="0"/>
              <a:t>Щракнете, за да редактирате стиловете на текста в образеца</a:t>
            </a:r>
          </a:p>
          <a:p>
            <a:pPr lvl="1" rtl="0"/>
            <a:r>
              <a:rPr lang="bg-BG" noProof="0" dirty="0"/>
              <a:t>Второ ниво</a:t>
            </a:r>
          </a:p>
          <a:p>
            <a:pPr lvl="2" rtl="0"/>
            <a:r>
              <a:rPr lang="bg-BG" noProof="0" dirty="0"/>
              <a:t>Трето ниво</a:t>
            </a:r>
          </a:p>
          <a:p>
            <a:pPr lvl="3" rtl="0"/>
            <a:r>
              <a:rPr lang="bg-BG" noProof="0" dirty="0"/>
              <a:t>Четвърто ниво</a:t>
            </a:r>
          </a:p>
          <a:p>
            <a:pPr lvl="4" rtl="0"/>
            <a:r>
              <a:rPr lang="bg-BG" noProof="0" dirty="0"/>
              <a:t>Пето ниво</a:t>
            </a:r>
          </a:p>
        </p:txBody>
      </p:sp>
      <p:sp>
        <p:nvSpPr>
          <p:cNvPr id="6" name="Контейнер за долен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bg-BG" noProof="0" dirty="0"/>
          </a:p>
        </p:txBody>
      </p:sp>
      <p:sp>
        <p:nvSpPr>
          <p:cNvPr id="7" name="Контейнер за номер на слайд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bg-BG" smtClean="0"/>
              <a:pPr/>
              <a:t>1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71982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603" y="1122363"/>
            <a:ext cx="9141619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603" y="3602038"/>
            <a:ext cx="9141619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29FB5-C631-46E9-8F9E-9AFAB55C2159}" type="datetime1">
              <a:rPr lang="bg-BG" smtClean="0"/>
              <a:pPr/>
              <a:t>22.7.2018 г.</a:t>
            </a:fld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bg-B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20820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29FB5-C631-46E9-8F9E-9AFAB55C2159}" type="datetime1">
              <a:rPr lang="bg-BG" smtClean="0"/>
              <a:pPr/>
              <a:t>22.7.2018 г.</a:t>
            </a:fld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bg-B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57485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2628" y="365125"/>
            <a:ext cx="262821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7982" y="365125"/>
            <a:ext cx="7732286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29FB5-C631-46E9-8F9E-9AFAB55C2159}" type="datetime1">
              <a:rPr lang="bg-BG" smtClean="0"/>
              <a:pPr/>
              <a:t>22.7.2018 г.</a:t>
            </a:fld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bg-B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33165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29FB5-C631-46E9-8F9E-9AFAB55C2159}" type="datetime1">
              <a:rPr lang="bg-BG" smtClean="0"/>
              <a:pPr/>
              <a:t>22.7.2018 г.</a:t>
            </a:fld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bg-B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766305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633" y="1709739"/>
            <a:ext cx="10512862" cy="2852737"/>
          </a:xfrm>
        </p:spPr>
        <p:txBody>
          <a:bodyPr anchor="b"/>
          <a:lstStyle>
            <a:lvl1pPr>
              <a:defRPr sz="5998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633" y="4589464"/>
            <a:ext cx="10512862" cy="1500187"/>
          </a:xfr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29FB5-C631-46E9-8F9E-9AFAB55C2159}" type="datetime1">
              <a:rPr lang="bg-BG" smtClean="0"/>
              <a:pPr/>
              <a:t>22.7.2018 г.</a:t>
            </a:fld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bg-B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3490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29FB5-C631-46E9-8F9E-9AFAB55C2159}" type="datetime1">
              <a:rPr lang="bg-BG" smtClean="0"/>
              <a:pPr/>
              <a:t>22.7.2018 г.</a:t>
            </a:fld>
            <a:endParaRPr lang="bg-B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bg-B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686083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69" y="365126"/>
            <a:ext cx="10512862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570" y="1681163"/>
            <a:ext cx="5156444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570" y="2505075"/>
            <a:ext cx="5156444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0593" y="1681163"/>
            <a:ext cx="5181838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593" y="2505075"/>
            <a:ext cx="518183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29FB5-C631-46E9-8F9E-9AFAB55C2159}" type="datetime1">
              <a:rPr lang="bg-BG" smtClean="0"/>
              <a:pPr/>
              <a:t>22.7.2018 г.</a:t>
            </a:fld>
            <a:endParaRPr lang="bg-BG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bg-BG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96640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29FB5-C631-46E9-8F9E-9AFAB55C2159}" type="datetime1">
              <a:rPr lang="bg-BG" smtClean="0"/>
              <a:pPr/>
              <a:t>22.7.2018 г.</a:t>
            </a:fld>
            <a:endParaRPr lang="bg-BG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34847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29FB5-C631-46E9-8F9E-9AFAB55C2159}" type="datetime1">
              <a:rPr lang="bg-BG" smtClean="0"/>
              <a:pPr/>
              <a:t>22.7.2018 г.</a:t>
            </a:fld>
            <a:endParaRPr lang="bg-BG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84713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29FB5-C631-46E9-8F9E-9AFAB55C2159}" type="datetime1">
              <a:rPr lang="bg-BG" smtClean="0"/>
              <a:pPr/>
              <a:t>22.7.2018 г.</a:t>
            </a:fld>
            <a:endParaRPr lang="bg-B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bg-B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9537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29FB5-C631-46E9-8F9E-9AFAB55C2159}" type="datetime1">
              <a:rPr lang="bg-BG" smtClean="0"/>
              <a:pPr/>
              <a:t>22.7.2018 г.</a:t>
            </a:fld>
            <a:endParaRPr lang="bg-B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bg-B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28295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7982" y="1825625"/>
            <a:ext cx="1051286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7982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29FB5-C631-46E9-8F9E-9AFAB55C2159}" type="datetime1">
              <a:rPr lang="bg-BG" smtClean="0"/>
              <a:pPr/>
              <a:t>22.7.2018 г.</a:t>
            </a:fld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7549" y="6356351"/>
            <a:ext cx="41137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bg-B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8357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7DED6-D4C7-42EE-AB49-D2E39E64FDE4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86016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1.wav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665412" y="1292115"/>
            <a:ext cx="4858000" cy="42737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78188" y="4365104"/>
            <a:ext cx="3638737" cy="28703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84055">
            <a:off x="3924513" y="1798606"/>
            <a:ext cx="4134062" cy="42737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35679">
            <a:off x="2361012" y="2899547"/>
            <a:ext cx="3708591" cy="42356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11254" y="2617686"/>
            <a:ext cx="5645440" cy="289574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32327">
            <a:off x="2534169" y="2870422"/>
            <a:ext cx="3403775" cy="288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40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>
        <p:sndAc>
          <p:stSnd>
            <p:snd r:embed="rId3" name="drumroll.wav"/>
          </p:stSnd>
        </p:sndAc>
      </p:transition>
    </mc:Choice>
    <mc:Fallback>
      <p:transition advTm="2000">
        <p:sndAc>
          <p:stSnd>
            <p:snd r:embed="rId3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на Offic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на Offic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ocPublishedLinkedAssetsLookup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LocLastLocAttemptVersionTypeLookup xmlns="4873beb7-5857-4685-be1f-d57550cc96cc" xsi:nil="true"/>
    <DirectSourceMarket xmlns="4873beb7-5857-4685-be1f-d57550cc96cc" xsi:nil="true"/>
    <ThumbnailAssetId xmlns="4873beb7-5857-4685-be1f-d57550cc96cc" xsi:nil="true"/>
    <PrimaryImageGen xmlns="4873beb7-5857-4685-be1f-d57550cc96cc">false</PrimaryImageGen>
    <LocNewPublishedVersionLookup xmlns="4873beb7-5857-4685-be1f-d57550cc96cc" xsi:nil="true"/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LocOverallPublishStatusLookup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LocOverallLocStatusLookup xmlns="4873beb7-5857-4685-be1f-d57550cc96cc" xsi:nil="true"/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1345039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The bookstacks present on most slides  make this a good choice for students, teachers, reading enthusiasts, and others in education. This presentation template contains multiple slide layouts in widescreen format (16x9) and includes a sample table and chart that you can easily  modify.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2011-11-26T00:00:00+00:00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TemplateStatus xmlns="4873beb7-5857-4685-be1f-d57550cc96cc">Complete</TemplateStatus>
    <Downloads xmlns="4873beb7-5857-4685-be1f-d57550cc96cc">0</Downloads>
    <OOCacheId xmlns="4873beb7-5857-4685-be1f-d57550cc96cc" xsi:nil="true"/>
    <IsDeleted xmlns="4873beb7-5857-4685-be1f-d57550cc96cc">false</IsDeleted>
    <LocPublishedDependentAssetsLookup xmlns="4873beb7-5857-4685-be1f-d57550cc96cc" xsi:nil="true"/>
    <AssetExpire xmlns="4873beb7-5857-4685-be1f-d57550cc96cc">2029-05-12T07:00:00+00:00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EditorialTags xmlns="4873beb7-5857-4685-be1f-d57550cc96cc" xsi:nil="true"/>
    <SubmitterId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TP102787939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694216</LocLastLocAttemptVersionLookup>
    <LocProcessedForHandoffsLookup xmlns="4873beb7-5857-4685-be1f-d57550cc96cc" xsi:nil="true"/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LocOverallPreviewStatusLookup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 xsi:nil="true"/>
    <OutputCachingOn xmlns="4873beb7-5857-4685-be1f-d57550cc96cc">false</OutputCachingOn>
    <AverageRating xmlns="4873beb7-5857-4685-be1f-d57550cc96cc" xsi:nil="true"/>
    <APAuthor xmlns="4873beb7-5857-4685-be1f-d57550cc96cc">
      <UserInfo>
        <DisplayName>REDMOND\kristaa</DisplayName>
        <AccountId>136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LocProcessedForMarketsLookup xmlns="4873beb7-5857-4685-be1f-d57550cc96cc" xsi:nil="true"/>
    <TPLaunchHelpLinkType xmlns="4873beb7-5857-4685-be1f-d57550cc96cc">Template</TPLaunchHelpLinkType>
    <OriginalRelease xmlns="4873beb7-5857-4685-be1f-d57550cc96cc">15</OriginalRelease>
    <LocalizationTagsTaxHTField0 xmlns="4873beb7-5857-4685-be1f-d57550cc96cc">
      <Terms xmlns="http://schemas.microsoft.com/office/infopath/2007/PartnerControls"/>
    </LocalizationTagsTaxHTField0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LocOverallHandbackStatusLookup xmlns="4873beb7-5857-4685-be1f-d57550cc96cc" xsi:nil="true"/>
    <ShowIn xmlns="4873beb7-5857-4685-be1f-d57550cc96cc">Show everywhere</ShowIn>
    <UANotes xmlns="4873beb7-5857-4685-be1f-d57550cc96cc" xsi:nil="true"/>
    <InternalTagsTaxHTField0 xmlns="4873beb7-5857-4685-be1f-d57550cc96cc">
      <Terms xmlns="http://schemas.microsoft.com/office/infopath/2007/PartnerControls"/>
    </InternalTagsTaxHTField0>
    <CSXHash xmlns="4873beb7-5857-4685-be1f-d57550cc96cc" xsi:nil="true"/>
    <VoteCount xmlns="4873beb7-5857-4685-be1f-d57550cc96cc" xsi:nil="true"/>
    <LocMarketGroupTiers2 xmlns="4873beb7-5857-4685-be1f-d57550cc96c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301D382-32B0-43EE-932C-28906AF37617}">
  <ds:schemaRefs>
    <ds:schemaRef ds:uri="http://purl.org/dc/terms/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elements/1.1/"/>
    <ds:schemaRef ds:uri="http://schemas.openxmlformats.org/package/2006/metadata/core-properties"/>
    <ds:schemaRef ds:uri="4873beb7-5857-4685-be1f-d57550cc96cc"/>
  </ds:schemaRefs>
</ds:datastoreItem>
</file>

<file path=customXml/itemProps2.xml><?xml version="1.0" encoding="utf-8"?>
<ds:datastoreItem xmlns:ds="http://schemas.openxmlformats.org/officeDocument/2006/customXml" ds:itemID="{BBB5C329-08A6-4E5E-AEF1-A97828C87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1B558C7-619B-49BE-9097-7FCBDADD4E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</Words>
  <Application>Microsoft Office PowerPoint</Application>
  <PresentationFormat>Custom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Century Gothic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2017-02-01T10:20:39Z</dcterms:created>
  <dcterms:modified xsi:type="dcterms:W3CDTF">2018-07-22T04:39:06Z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