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0" r:id="rId4"/>
  </p:sldMasterIdLst>
  <p:notesMasterIdLst>
    <p:notesMasterId r:id="rId6"/>
  </p:notesMasterIdLst>
  <p:handoutMasterIdLst>
    <p:handoutMasterId r:id="rId7"/>
  </p:handoutMasterIdLst>
  <p:sldIdLst>
    <p:sldId id="264" r:id="rId5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FB71"/>
    <a:srgbClr val="E488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598" autoAdjust="0"/>
  </p:normalViewPr>
  <p:slideViewPr>
    <p:cSldViewPr showGuides="1">
      <p:cViewPr varScale="1">
        <p:scale>
          <a:sx n="66" d="100"/>
          <a:sy n="66" d="100"/>
        </p:scale>
        <p:origin x="600" y="32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3" d="100"/>
          <a:sy n="93" d="100"/>
        </p:scale>
        <p:origin x="3456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ен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bg-BG" dirty="0">
              <a:solidFill>
                <a:schemeClr val="tx2"/>
              </a:solidFill>
            </a:endParaRPr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B0E26EC4-51E5-4C70-872B-732AECD28540}" type="datetime1">
              <a:rPr lang="bg-BG" smtClean="0">
                <a:solidFill>
                  <a:schemeClr val="tx2"/>
                </a:solidFill>
              </a:rPr>
              <a:pPr algn="r" rtl="0"/>
              <a:t>22.7.2018 г.</a:t>
            </a:fld>
            <a:endParaRPr lang="bg-BG" dirty="0">
              <a:solidFill>
                <a:schemeClr val="tx2"/>
              </a:solidFill>
            </a:endParaRPr>
          </a:p>
        </p:txBody>
      </p:sp>
      <p:sp>
        <p:nvSpPr>
          <p:cNvPr id="4" name="Контейнер за долен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bg-BG" dirty="0">
              <a:solidFill>
                <a:schemeClr val="tx2"/>
              </a:solidFill>
            </a:endParaRPr>
          </a:p>
        </p:txBody>
      </p:sp>
      <p:sp>
        <p:nvSpPr>
          <p:cNvPr id="5" name="Контейнер за номер на слайд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CFD77566-CD65-4859-9FA1-43956DC85B8C}" type="slidenum">
              <a:rPr lang="bg-BG" smtClean="0">
                <a:solidFill>
                  <a:schemeClr val="tx2"/>
                </a:solidFill>
              </a:rPr>
              <a:pPr algn="r" rtl="0"/>
              <a:t>‹#›</a:t>
            </a:fld>
            <a:endParaRPr lang="bg-B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ен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bg-BG" noProof="0" dirty="0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2AF0769A-DA76-4B20-B256-2647618CC183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4" name="Контейнер за изображение на слайд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bg-BG" noProof="0" dirty="0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bg-BG" noProof="0" dirty="0"/>
              <a:t>Щракнете, за да редактирате стиловете на текста в образеца</a:t>
            </a:r>
          </a:p>
          <a:p>
            <a:pPr lvl="1" rtl="0"/>
            <a:r>
              <a:rPr lang="bg-BG" noProof="0" dirty="0"/>
              <a:t>Второ ниво</a:t>
            </a:r>
          </a:p>
          <a:p>
            <a:pPr lvl="2" rtl="0"/>
            <a:r>
              <a:rPr lang="bg-BG" noProof="0" dirty="0"/>
              <a:t>Трето ниво</a:t>
            </a:r>
          </a:p>
          <a:p>
            <a:pPr lvl="3" rtl="0"/>
            <a:r>
              <a:rPr lang="bg-BG" noProof="0" dirty="0"/>
              <a:t>Четвърто ниво</a:t>
            </a:r>
          </a:p>
          <a:p>
            <a:pPr lvl="4" rtl="0"/>
            <a:r>
              <a:rPr lang="bg-BG" noProof="0" dirty="0"/>
              <a:t>Пето ниво</a:t>
            </a:r>
          </a:p>
        </p:txBody>
      </p:sp>
      <p:sp>
        <p:nvSpPr>
          <p:cNvPr id="6" name="Контейнер за долен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bg-BG" noProof="0" dirty="0"/>
          </a:p>
        </p:txBody>
      </p:sp>
      <p:sp>
        <p:nvSpPr>
          <p:cNvPr id="7" name="Контейнер за номер на слайд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bg-BG" smtClean="0"/>
              <a:pPr/>
              <a:t>1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71982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46062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80662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380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9560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67847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87015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93209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80306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7444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93233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34643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29FB5-C631-46E9-8F9E-9AFAB55C2159}" type="datetime1">
              <a:rPr lang="bg-BG" smtClean="0"/>
              <a:pPr/>
              <a:t>22.7.2018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bg-B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7DED6-D4C7-42EE-AB49-D2E39E64FDE4}" type="slidenum">
              <a:rPr lang="bg-BG" smtClean="0"/>
              <a:pPr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10190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audio" Target="../media/audio1.wav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965755">
            <a:off x="3862273" y="1914447"/>
            <a:ext cx="4464279" cy="30291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682999" y="2144593"/>
            <a:ext cx="3422826" cy="31688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019" y="1910399"/>
            <a:ext cx="2660787" cy="39372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48829">
            <a:off x="4835301" y="2366749"/>
            <a:ext cx="4318222" cy="39245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93222" y="1527844"/>
            <a:ext cx="4502381" cy="41023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292" y="2996952"/>
            <a:ext cx="4788146" cy="31942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900732">
            <a:off x="6250657" y="2210399"/>
            <a:ext cx="1187511" cy="393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000">
        <p:sndAc>
          <p:stSnd>
            <p:snd r:embed="rId3" name="drumroll.wav"/>
          </p:stSnd>
        </p:sndAc>
      </p:transition>
    </mc:Choice>
    <mc:Fallback xmlns="">
      <p:transition advTm="2000">
        <p:sndAc>
          <p:stSnd>
            <p:snd r:embed="rId11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н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н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301D382-32B0-43EE-932C-28906AF37617}">
  <ds:schemaRefs>
    <ds:schemaRef ds:uri="http://purl.org/dc/terms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elements/1.1/"/>
    <ds:schemaRef ds:uri="http://schemas.openxmlformats.org/package/2006/metadata/core-properties"/>
    <ds:schemaRef ds:uri="4873beb7-5857-4685-be1f-d57550cc96cc"/>
  </ds:schemaRefs>
</ds:datastoreItem>
</file>

<file path=customXml/itemProps2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</Words>
  <Application>Microsoft Office PowerPoint</Application>
  <PresentationFormat>Custom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2017-02-01T10:20:39Z</dcterms:created>
  <dcterms:modified xsi:type="dcterms:W3CDTF">2018-07-22T05:10:42Z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