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4"/>
  </p:sldMasterIdLst>
  <p:notesMasterIdLst>
    <p:notesMasterId r:id="rId6"/>
  </p:notesMasterIdLst>
  <p:handoutMasterIdLst>
    <p:handoutMasterId r:id="rId7"/>
  </p:handoutMasterIdLst>
  <p:sldIdLst>
    <p:sldId id="264" r:id="rId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FB71"/>
    <a:srgbClr val="E488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598" autoAdjust="0"/>
  </p:normalViewPr>
  <p:slideViewPr>
    <p:cSldViewPr showGuides="1">
      <p:cViewPr varScale="1">
        <p:scale>
          <a:sx n="66" d="100"/>
          <a:sy n="66" d="100"/>
        </p:scale>
        <p:origin x="600" y="3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3456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ен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0E26EC4-51E5-4C70-872B-732AECD28540}" type="datetime1">
              <a:rPr lang="bg-BG" smtClean="0">
                <a:solidFill>
                  <a:schemeClr val="tx2"/>
                </a:solidFill>
              </a:rPr>
              <a:pPr algn="r" rtl="0"/>
              <a:t>22.7.2018 г.</a:t>
            </a:fld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4" name="Контейнер за долен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5" name="Контейнер за номер на слайд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bg-BG" smtClean="0">
                <a:solidFill>
                  <a:schemeClr val="tx2"/>
                </a:solidFill>
              </a:rPr>
              <a:pPr algn="r" rtl="0"/>
              <a:t>‹#›</a:t>
            </a:fld>
            <a:endParaRPr lang="bg-B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ен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bg-BG" noProof="0" dirty="0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2AF0769A-DA76-4B20-B256-2647618CC183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4" name="Контейнер за изображение на слайд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bg-BG" noProof="0" dirty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bg-BG" noProof="0" dirty="0"/>
              <a:t>Щракнете, за да редактирате стиловете на текста в образеца</a:t>
            </a:r>
          </a:p>
          <a:p>
            <a:pPr lvl="1" rtl="0"/>
            <a:r>
              <a:rPr lang="bg-BG" noProof="0" dirty="0"/>
              <a:t>Второ ниво</a:t>
            </a:r>
          </a:p>
          <a:p>
            <a:pPr lvl="2" rtl="0"/>
            <a:r>
              <a:rPr lang="bg-BG" noProof="0" dirty="0"/>
              <a:t>Трето ниво</a:t>
            </a:r>
          </a:p>
          <a:p>
            <a:pPr lvl="3" rtl="0"/>
            <a:r>
              <a:rPr lang="bg-BG" noProof="0" dirty="0"/>
              <a:t>Четвърто ниво</a:t>
            </a:r>
          </a:p>
          <a:p>
            <a:pPr lvl="4" rtl="0"/>
            <a:r>
              <a:rPr lang="bg-BG" noProof="0" dirty="0"/>
              <a:t>Пето ниво</a:t>
            </a:r>
          </a:p>
        </p:txBody>
      </p:sp>
      <p:sp>
        <p:nvSpPr>
          <p:cNvPr id="6" name="Контейнер за долен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bg-BG" noProof="0" dirty="0"/>
          </a:p>
        </p:txBody>
      </p:sp>
      <p:sp>
        <p:nvSpPr>
          <p:cNvPr id="7" name="Контейнер за номер на слайд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bg-BG" smtClean="0"/>
              <a:pPr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7198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864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9358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4795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01558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161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178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6498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543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17633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5456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5984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3942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audio" Target="../media/audio1.wav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78198">
            <a:off x="4047861" y="2849374"/>
            <a:ext cx="5893103" cy="29592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05852" y="2093023"/>
            <a:ext cx="5277121" cy="2971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74973" y="1342918"/>
            <a:ext cx="4438878" cy="41721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36836" y="2787511"/>
            <a:ext cx="4915153" cy="24829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802" y="1655618"/>
            <a:ext cx="3321221" cy="41467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548" y="2408899"/>
            <a:ext cx="1517728" cy="29402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20" y="3068960"/>
            <a:ext cx="4915153" cy="167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00">
        <p:sndAc>
          <p:stSnd>
            <p:snd r:embed="rId3" name="drumroll.wav"/>
          </p:stSnd>
        </p:sndAc>
      </p:transition>
    </mc:Choice>
    <mc:Fallback xmlns="">
      <p:transition advTm="2000">
        <p:sndAc>
          <p:stSnd>
            <p:snd r:embed="rId11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н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2017-02-01T10:20:39Z</dcterms:created>
  <dcterms:modified xsi:type="dcterms:W3CDTF">2018-07-22T04:51:26Z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